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2" r:id="rId4"/>
    <p:sldId id="300" r:id="rId5"/>
    <p:sldId id="292" r:id="rId7"/>
    <p:sldId id="258" r:id="rId8"/>
    <p:sldId id="293" r:id="rId9"/>
    <p:sldId id="296" r:id="rId10"/>
    <p:sldId id="295" r:id="rId11"/>
    <p:sldId id="294" r:id="rId12"/>
    <p:sldId id="297" r:id="rId13"/>
    <p:sldId id="298" r:id="rId14"/>
    <p:sldId id="29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 Eclipse e Selenium</a:t>
            </a:r>
            <a:endParaRPr lang="pt-BR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8495" y="2167255"/>
            <a:ext cx="5443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4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 FRONT END</a:t>
            </a:r>
            <a:endParaRPr lang="pt-BR" altLang="en-US" sz="4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71120" y="64128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Tatiane A. Nicchetti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68300" y="1614805"/>
            <a:ext cx="11455400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350010"/>
            <a:ext cx="114528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testesenai;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TesteBuscarCursos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private WebDriver 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@Before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abrirNavegador()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//where webdriver is saved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System.setProperty("webdriver.chrome.driver", "C:\\Program Files\\chromedriver\\chromedriver.exe");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 = 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@Test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testeNavegador()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driver.get("https:\\informatica.sp.senai.br");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//site that i want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driver.manage().timeouts().implicitlyWait(5, TimeUnit.SECONDS);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time to wait before executing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driver.findElement(By.id("Busca1_txtFiltro")).sendKeys("informática");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//search it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driver.findElement(By.id("Busca1_btnBusca")).click();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//click button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//Busca1_txtFiltro - ID do texto de busca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//Busca1_btnBusca - ID do botão de procurar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sp>
        <p:nvSpPr>
          <p:cNvPr id="2" name="Caixa de Texto 1"/>
          <p:cNvSpPr txBox="1"/>
          <p:nvPr/>
        </p:nvSpPr>
        <p:spPr>
          <a:xfrm>
            <a:off x="8758555" y="1097915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POR“INFORMÁTICA”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843280" y="1466215"/>
            <a:ext cx="10803890" cy="5156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58908" y="3294346"/>
            <a:ext cx="3010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Planejamento de testes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62998" y="2586460"/>
            <a:ext cx="36023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Primeira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92885" y="-572135"/>
            <a:ext cx="3091180" cy="308292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0678795" y="4462145"/>
            <a:ext cx="3188335" cy="2737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778886" y="888331"/>
            <a:ext cx="37934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CASO DE TESTE: SEARCH BAR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667510" y="4027170"/>
            <a:ext cx="54978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Fluxo: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usuário abre o site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digita na barra de procura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clica no botão de procurar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aparacem resultados compatíveis com a busca</a:t>
            </a:r>
            <a:r>
              <a:rPr lang="pt-BR" altLang="en-US"/>
              <a:t> 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1667510" y="208407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</a:rPr>
              <a:t>Plano de Teste: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objetivo: verificar o uso da barra de busca no site “https://informatica.sp.senai.br/”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>
                <a:solidFill>
                  <a:schemeClr val="bg1"/>
                </a:solidFill>
              </a:rPr>
              <a:t>tecnologias: Eclipese, JDK-8, Apache Maven e WebDriver  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0141" y="3294346"/>
            <a:ext cx="1068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Código</a:t>
            </a:r>
            <a:endParaRPr lang="pt-BR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00451" y="2586460"/>
            <a:ext cx="3727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de-DE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Segunda Parte</a:t>
            </a:r>
            <a:endParaRPr lang="pt-BR" altLang="de-DE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Espaço Reservado para Conteúdo 1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553720" y="1833245"/>
            <a:ext cx="11084560" cy="454914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5898" y="269454"/>
            <a:ext cx="164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426085" y="1397635"/>
            <a:ext cx="114903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&lt;project xmlns="http://maven.apache.org/POM/4.0.0" xmlns:xsi="http://www.w3.org/2001/XMLSchema-instance" xsi:schemaLocation="http://maven.apache.org/POM/4.0.0 https://maven.apache.org/xsd/maven-4.0.0.xsd"&gt;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&lt;modelVersion&gt;4.0.0&lt;/modelVersion&gt;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&lt;groupId&gt;TesteSenai&lt;/groupId&gt;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&lt;artifactId&gt;TesteSenai&lt;/artifactId&gt;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&lt;version&gt;0.0.1-SNAPSHOT&lt;/version&gt;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&lt;name&gt;TesteSenai&lt;/name&gt;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&lt;description&gt;TesteSenai&lt;/description&gt;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	</a:t>
            </a:r>
            <a:r>
              <a:rPr lang="pt-BR" altLang="en-US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https://mvnrepository.com/artifact/org.seleniumhq.selenium/selenium-java --&gt;</a:t>
            </a:r>
            <a:endParaRPr lang="pt-BR" altLang="en-US" sz="12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&lt;groupId&gt;org.seleniumhq.selenium&lt;/groupId&gt;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&lt;artifactId&gt;selenium-java&lt;/artifactId&gt;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&lt;version&gt;3.141.59&lt;/version&gt;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&lt;/dependency&gt;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https://mvnrepository.com/artifact/junit/junit --&gt;</a:t>
            </a:r>
            <a:endParaRPr lang="pt-BR" altLang="en-US" sz="12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&lt;dependency&gt;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&lt;groupId&gt;junit&lt;/groupId&gt;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&lt;artifactId&gt;junit&lt;/artifactId&gt;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&lt;version&gt;4.4&lt;/version&gt;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&lt;scope&gt;test&lt;/scope&gt;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&lt;/dependency&gt;	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&lt;/dependencies&gt;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&lt;/project&gt;</a:t>
            </a:r>
            <a:endParaRPr lang="pt-BR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495935" y="1652905"/>
            <a:ext cx="11201400" cy="478917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9170670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640705" y="729615"/>
            <a:ext cx="75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PRINT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369570" y="1350010"/>
            <a:ext cx="114528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testesenai;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java.util.concurrent.TimeUnit;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org.junit.Before;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org.junit.Test;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org.openqa.selenium.By;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org.openqa.selenium.WebDriver;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org.openqa.selenium.chrome.ChromeDriver;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TesteBuscarCursos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private WebDriver driver;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@Before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abrirNavegador()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//where webdriver is saved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System.setProperty("webdriver.chrome.driver", "C:\\Program Files\\chromedriver\\chromedriver.exe");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 =  new ChromeDriver();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driver.manage().window().maximize();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@Test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public void testeNavegador() {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driver.get("https:\\informatica.sp.senai.br");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//site that i want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driver.manage().timeouts().implicitlyWait(5, TimeUnit.SECONDS);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time to wait before executing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driver.findElement(By.id("Busca1_txtFiltro")).sendKeys("gestão");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//search it 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driver.findElement(By.id("Busca1_btnBusca")).click(); </a:t>
            </a:r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//click button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alt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//Busca1_txtFiltro - ID do texto de busca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en-US"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//Busca1_btnBusca - ID do botão de procurar (inspecionar site)</a:t>
            </a:r>
            <a:endParaRPr lang="pt-BR" altLang="en-US" sz="11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544820" y="7296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CÓDIGO</a:t>
            </a:r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9353550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1601" y="269454"/>
            <a:ext cx="1828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TESTE.JAVA</a:t>
            </a:r>
            <a:endParaRPr lang="pt-BR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9228455" y="1097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BUSCAR POR“GESTÃO”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490210" y="72961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BR" altLang="en-US">
                <a:solidFill>
                  <a:schemeClr val="bg1"/>
                </a:solidFill>
                <a:sym typeface="+mn-ea"/>
              </a:rPr>
              <a:t>RESULTADO</a:t>
            </a:r>
            <a:endParaRPr lang="pt-BR" altLang="en-US"/>
          </a:p>
        </p:txBody>
      </p:sp>
      <p:pic>
        <p:nvPicPr>
          <p:cNvPr id="11" name="Espaço Reservado para Conteúdo 10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828040" y="1523365"/>
            <a:ext cx="10714355" cy="522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3553</Words>
  <Application>WPS Presentation</Application>
  <PresentationFormat>宽屏</PresentationFormat>
  <Paragraphs>164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Gill Sans</vt:lpstr>
      <vt:lpstr>等线</vt:lpstr>
      <vt:lpstr>Arial Unicode MS</vt:lpstr>
      <vt:lpstr>等线 Light</vt:lpstr>
      <vt:lpstr>Gill Sans MT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tanic</cp:lastModifiedBy>
  <cp:revision>13</cp:revision>
  <dcterms:created xsi:type="dcterms:W3CDTF">2018-08-24T03:53:00Z</dcterms:created>
  <dcterms:modified xsi:type="dcterms:W3CDTF">2022-06-15T20:06:53Z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1046-11.2.0.11156</vt:lpwstr>
  </property>
  <property fmtid="{D5CDD505-2E9C-101B-9397-08002B2CF9AE}" pid="3" name="ICV">
    <vt:lpwstr>5BB02FC577764B66ADFB16281F95BA96</vt:lpwstr>
  </property>
</Properties>
</file>